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4.png"/><Relationship Id="rId2" Type="http://schemas.openxmlformats.org/officeDocument/2006/relationships/image" Target="../media/image56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72.png"/><Relationship Id="rId10" Type="http://schemas.openxmlformats.org/officeDocument/2006/relationships/image" Target="../media/image64.png"/><Relationship Id="rId4" Type="http://schemas.openxmlformats.org/officeDocument/2006/relationships/image" Target="../media/image70.png"/><Relationship Id="rId9" Type="http://schemas.openxmlformats.org/officeDocument/2006/relationships/image" Target="../media/image63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77.png"/><Relationship Id="rId10" Type="http://schemas.openxmlformats.org/officeDocument/2006/relationships/image" Target="../media/image64.png"/><Relationship Id="rId4" Type="http://schemas.openxmlformats.org/officeDocument/2006/relationships/image" Target="../media/image75.png"/><Relationship Id="rId9" Type="http://schemas.openxmlformats.org/officeDocument/2006/relationships/image" Target="../media/image63.png"/><Relationship Id="rId1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81.png"/><Relationship Id="rId10" Type="http://schemas.openxmlformats.org/officeDocument/2006/relationships/image" Target="../media/image64.png"/><Relationship Id="rId4" Type="http://schemas.openxmlformats.org/officeDocument/2006/relationships/image" Target="../media/image79.png"/><Relationship Id="rId9" Type="http://schemas.openxmlformats.org/officeDocument/2006/relationships/image" Target="../media/image63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85.png"/><Relationship Id="rId10" Type="http://schemas.openxmlformats.org/officeDocument/2006/relationships/image" Target="../media/image64.png"/><Relationship Id="rId4" Type="http://schemas.openxmlformats.org/officeDocument/2006/relationships/image" Target="../media/image83.png"/><Relationship Id="rId9" Type="http://schemas.openxmlformats.org/officeDocument/2006/relationships/image" Target="../media/image63.png"/><Relationship Id="rId1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8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91.png"/><Relationship Id="rId2" Type="http://schemas.openxmlformats.org/officeDocument/2006/relationships/image" Target="../media/image5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89.png"/><Relationship Id="rId10" Type="http://schemas.openxmlformats.org/officeDocument/2006/relationships/image" Target="../media/image64.png"/><Relationship Id="rId4" Type="http://schemas.openxmlformats.org/officeDocument/2006/relationships/image" Target="../media/image87.png"/><Relationship Id="rId9" Type="http://schemas.openxmlformats.org/officeDocument/2006/relationships/image" Target="../media/image63.png"/><Relationship Id="rId1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8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94.png"/><Relationship Id="rId10" Type="http://schemas.openxmlformats.org/officeDocument/2006/relationships/image" Target="../media/image64.png"/><Relationship Id="rId4" Type="http://schemas.openxmlformats.org/officeDocument/2006/relationships/image" Target="../media/image92.png"/><Relationship Id="rId9" Type="http://schemas.openxmlformats.org/officeDocument/2006/relationships/image" Target="../media/image63.png"/><Relationship Id="rId14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8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100.png"/><Relationship Id="rId2" Type="http://schemas.openxmlformats.org/officeDocument/2006/relationships/image" Target="../media/image56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98.png"/><Relationship Id="rId10" Type="http://schemas.openxmlformats.org/officeDocument/2006/relationships/image" Target="../media/image64.png"/><Relationship Id="rId4" Type="http://schemas.openxmlformats.org/officeDocument/2006/relationships/image" Target="../media/image96.png"/><Relationship Id="rId9" Type="http://schemas.openxmlformats.org/officeDocument/2006/relationships/image" Target="../media/image63.png"/><Relationship Id="rId1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101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04.png"/><Relationship Id="rId10" Type="http://schemas.openxmlformats.org/officeDocument/2006/relationships/image" Target="../media/image64.png"/><Relationship Id="rId4" Type="http://schemas.openxmlformats.org/officeDocument/2006/relationships/image" Target="../media/image102.png"/><Relationship Id="rId9" Type="http://schemas.openxmlformats.org/officeDocument/2006/relationships/image" Target="../media/image63.png"/><Relationship Id="rId1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10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110.png"/><Relationship Id="rId2" Type="http://schemas.openxmlformats.org/officeDocument/2006/relationships/image" Target="../media/image5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08.png"/><Relationship Id="rId10" Type="http://schemas.openxmlformats.org/officeDocument/2006/relationships/image" Target="../media/image64.png"/><Relationship Id="rId4" Type="http://schemas.openxmlformats.org/officeDocument/2006/relationships/image" Target="../media/image106.png"/><Relationship Id="rId9" Type="http://schemas.openxmlformats.org/officeDocument/2006/relationships/image" Target="../media/image63.png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10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13.png"/><Relationship Id="rId10" Type="http://schemas.openxmlformats.org/officeDocument/2006/relationships/image" Target="../media/image64.png"/><Relationship Id="rId4" Type="http://schemas.openxmlformats.org/officeDocument/2006/relationships/image" Target="../media/image111.png"/><Relationship Id="rId9" Type="http://schemas.openxmlformats.org/officeDocument/2006/relationships/image" Target="../media/image63.png"/><Relationship Id="rId1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10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17.png"/><Relationship Id="rId10" Type="http://schemas.openxmlformats.org/officeDocument/2006/relationships/image" Target="../media/image64.png"/><Relationship Id="rId4" Type="http://schemas.openxmlformats.org/officeDocument/2006/relationships/image" Target="../media/image115.png"/><Relationship Id="rId9" Type="http://schemas.openxmlformats.org/officeDocument/2006/relationships/image" Target="../media/image63.png"/><Relationship Id="rId1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10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21.png"/><Relationship Id="rId10" Type="http://schemas.openxmlformats.org/officeDocument/2006/relationships/image" Target="../media/image64.png"/><Relationship Id="rId4" Type="http://schemas.openxmlformats.org/officeDocument/2006/relationships/image" Target="../media/image119.png"/><Relationship Id="rId9" Type="http://schemas.openxmlformats.org/officeDocument/2006/relationships/image" Target="../media/image63.png"/><Relationship Id="rId1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10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127.png"/><Relationship Id="rId2" Type="http://schemas.openxmlformats.org/officeDocument/2006/relationships/image" Target="../media/image56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25.png"/><Relationship Id="rId10" Type="http://schemas.openxmlformats.org/officeDocument/2006/relationships/image" Target="../media/image64.png"/><Relationship Id="rId4" Type="http://schemas.openxmlformats.org/officeDocument/2006/relationships/image" Target="../media/image123.png"/><Relationship Id="rId9" Type="http://schemas.openxmlformats.org/officeDocument/2006/relationships/image" Target="../media/image63.png"/><Relationship Id="rId14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12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133.png"/><Relationship Id="rId2" Type="http://schemas.openxmlformats.org/officeDocument/2006/relationships/image" Target="../media/image56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31.png"/><Relationship Id="rId10" Type="http://schemas.openxmlformats.org/officeDocument/2006/relationships/image" Target="../media/image64.png"/><Relationship Id="rId4" Type="http://schemas.openxmlformats.org/officeDocument/2006/relationships/image" Target="../media/image129.png"/><Relationship Id="rId9" Type="http://schemas.openxmlformats.org/officeDocument/2006/relationships/image" Target="../media/image63.png"/><Relationship Id="rId1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134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37.png"/><Relationship Id="rId10" Type="http://schemas.openxmlformats.org/officeDocument/2006/relationships/image" Target="../media/image64.png"/><Relationship Id="rId4" Type="http://schemas.openxmlformats.org/officeDocument/2006/relationships/image" Target="../media/image135.png"/><Relationship Id="rId9" Type="http://schemas.openxmlformats.org/officeDocument/2006/relationships/image" Target="../media/image63.png"/><Relationship Id="rId14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134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142.png"/><Relationship Id="rId2" Type="http://schemas.openxmlformats.org/officeDocument/2006/relationships/image" Target="../media/image56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40.png"/><Relationship Id="rId10" Type="http://schemas.openxmlformats.org/officeDocument/2006/relationships/image" Target="../media/image64.png"/><Relationship Id="rId4" Type="http://schemas.openxmlformats.org/officeDocument/2006/relationships/image" Target="../media/image138.png"/><Relationship Id="rId9" Type="http://schemas.openxmlformats.org/officeDocument/2006/relationships/image" Target="../media/image63.png"/><Relationship Id="rId14" Type="http://schemas.openxmlformats.org/officeDocument/2006/relationships/image" Target="../media/image1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18" Type="http://schemas.openxmlformats.org/officeDocument/2006/relationships/image" Target="../media/image148.png"/><Relationship Id="rId3" Type="http://schemas.openxmlformats.org/officeDocument/2006/relationships/image" Target="../media/image134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147.png"/><Relationship Id="rId2" Type="http://schemas.openxmlformats.org/officeDocument/2006/relationships/image" Target="../media/image56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45.png"/><Relationship Id="rId10" Type="http://schemas.openxmlformats.org/officeDocument/2006/relationships/image" Target="../media/image64.png"/><Relationship Id="rId4" Type="http://schemas.openxmlformats.org/officeDocument/2006/relationships/image" Target="../media/image143.png"/><Relationship Id="rId9" Type="http://schemas.openxmlformats.org/officeDocument/2006/relationships/image" Target="../media/image63.png"/><Relationship Id="rId14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134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51.png"/><Relationship Id="rId10" Type="http://schemas.openxmlformats.org/officeDocument/2006/relationships/image" Target="../media/image64.png"/><Relationship Id="rId4" Type="http://schemas.openxmlformats.org/officeDocument/2006/relationships/image" Target="../media/image149.png"/><Relationship Id="rId9" Type="http://schemas.openxmlformats.org/officeDocument/2006/relationships/image" Target="../media/image63.png"/><Relationship Id="rId1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1.png"/><Relationship Id="rId3" Type="http://schemas.openxmlformats.org/officeDocument/2006/relationships/image" Target="../media/image152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153.png"/><Relationship Id="rId9" Type="http://schemas.openxmlformats.org/officeDocument/2006/relationships/image" Target="../media/image63.png"/><Relationship Id="rId14" Type="http://schemas.openxmlformats.org/officeDocument/2006/relationships/image" Target="../media/image1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3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1.png"/><Relationship Id="rId7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4.png"/><Relationship Id="rId7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34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34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34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76190"/>
            <a:ext cx="18285714" cy="3981326"/>
            <a:chOff x="0" y="6476190"/>
            <a:chExt cx="18285714" cy="3981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76190"/>
              <a:ext cx="18285714" cy="3981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3404" y="3340451"/>
            <a:ext cx="3491748" cy="147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3367" y="2003739"/>
            <a:ext cx="1060113" cy="7641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73719" y="5351721"/>
            <a:ext cx="12145329" cy="5285467"/>
            <a:chOff x="3073719" y="5351721"/>
            <a:chExt cx="12145329" cy="52854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3719" y="5351721"/>
              <a:ext cx="12145329" cy="52854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73719" y="2268141"/>
            <a:ext cx="326281" cy="1876040"/>
            <a:chOff x="3073719" y="2268141"/>
            <a:chExt cx="326281" cy="18760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104373" y="2317460"/>
              <a:ext cx="23687" cy="1790476"/>
              <a:chOff x="3104373" y="2317460"/>
              <a:chExt cx="23687" cy="1790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1600000">
                <a:off x="3104373" y="2317460"/>
                <a:ext cx="23687" cy="17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73719" y="2268141"/>
              <a:ext cx="84997" cy="84997"/>
              <a:chOff x="3073719" y="2268141"/>
              <a:chExt cx="84997" cy="8499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3073719" y="2268141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80177" y="4072100"/>
              <a:ext cx="72081" cy="72081"/>
              <a:chOff x="3080177" y="4072100"/>
              <a:chExt cx="72081" cy="7208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80177" y="4072100"/>
                <a:ext cx="72081" cy="720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246265" y="2174122"/>
              <a:ext cx="23687" cy="283783"/>
              <a:chOff x="3246265" y="2174122"/>
              <a:chExt cx="23687" cy="283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246265" y="2174122"/>
                <a:ext cx="23687" cy="2837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46265" y="3968365"/>
              <a:ext cx="23687" cy="283783"/>
              <a:chOff x="3246265" y="3968365"/>
              <a:chExt cx="23687" cy="283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246265" y="3968365"/>
                <a:ext cx="23687" cy="2837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500904" y="2136567"/>
            <a:ext cx="10866928" cy="2014112"/>
            <a:chOff x="4500904" y="2136567"/>
            <a:chExt cx="10866928" cy="201411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821148" y="-3016074"/>
              <a:ext cx="23687" cy="10664175"/>
              <a:chOff x="9821148" y="-3016074"/>
              <a:chExt cx="23687" cy="1066417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9821148" y="-3016074"/>
                <a:ext cx="23687" cy="1066417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055455" y="2136567"/>
              <a:ext cx="312377" cy="270532"/>
              <a:chOff x="15055455" y="2136567"/>
              <a:chExt cx="312377" cy="27053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055455" y="2136567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162622" y="4065682"/>
              <a:ext cx="84997" cy="84997"/>
              <a:chOff x="15162622" y="4065682"/>
              <a:chExt cx="84997" cy="8499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5162622" y="4065682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06854" y="3148001"/>
              <a:ext cx="23687" cy="1943557"/>
              <a:chOff x="14206854" y="3148001"/>
              <a:chExt cx="23687" cy="19435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14206854" y="3148001"/>
                <a:ext cx="23687" cy="194355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195360" y="2309543"/>
              <a:ext cx="23687" cy="1790476"/>
              <a:chOff x="15195360" y="2309543"/>
              <a:chExt cx="23687" cy="17904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1600000">
                <a:off x="15195360" y="2309543"/>
                <a:ext cx="23687" cy="1790476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073719" y="5049281"/>
            <a:ext cx="12145329" cy="5217637"/>
            <a:chOff x="3073719" y="5049281"/>
            <a:chExt cx="12145329" cy="52176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73719" y="5049281"/>
              <a:ext cx="12145329" cy="52176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33404" y="2468487"/>
            <a:ext cx="5543357" cy="15477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050" y="3404043"/>
            <a:ext cx="1474381" cy="607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1429" y="4310449"/>
            <a:ext cx="4997873" cy="14477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25710" y="69575"/>
            <a:ext cx="11160004" cy="5761352"/>
            <a:chOff x="7125710" y="69575"/>
            <a:chExt cx="11160004" cy="57613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25710" y="69575"/>
              <a:ext cx="11160004" cy="57613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44837" y="5795972"/>
            <a:ext cx="11160004" cy="4489742"/>
            <a:chOff x="7144837" y="5795972"/>
            <a:chExt cx="11160004" cy="44897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4837" y="5795972"/>
              <a:ext cx="11160004" cy="4489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1"/>
            <a:ext cx="1683547" cy="6806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392610"/>
            <a:ext cx="1366138" cy="5492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87572" y="166712"/>
            <a:ext cx="7339793" cy="3336270"/>
            <a:chOff x="7287572" y="166712"/>
            <a:chExt cx="7339793" cy="33362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87572" y="166712"/>
              <a:ext cx="7339793" cy="33362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87572" y="3631936"/>
            <a:ext cx="7339793" cy="3498012"/>
            <a:chOff x="7287572" y="3631936"/>
            <a:chExt cx="7339793" cy="34980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87572" y="3631936"/>
              <a:ext cx="7339793" cy="34980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28202" y="4439127"/>
            <a:ext cx="6171429" cy="556356"/>
            <a:chOff x="14828202" y="4439127"/>
            <a:chExt cx="6171429" cy="5563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28202" y="4439127"/>
              <a:ext cx="6171429" cy="5563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87572" y="7282966"/>
            <a:ext cx="7339793" cy="3172234"/>
            <a:chOff x="7287572" y="7282966"/>
            <a:chExt cx="7339793" cy="31722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87572" y="7282966"/>
              <a:ext cx="7339793" cy="3172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1"/>
            <a:ext cx="1683547" cy="6806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392611"/>
            <a:ext cx="1655948" cy="5492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86439" y="409557"/>
            <a:ext cx="9497582" cy="3541334"/>
            <a:chOff x="7986439" y="409557"/>
            <a:chExt cx="9497582" cy="35413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86439" y="409557"/>
              <a:ext cx="9497582" cy="35413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86439" y="4190169"/>
            <a:ext cx="9497582" cy="4050678"/>
            <a:chOff x="7986439" y="4190169"/>
            <a:chExt cx="9497582" cy="40506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86439" y="4190169"/>
              <a:ext cx="9497582" cy="40506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49516" y="8486504"/>
            <a:ext cx="6171429" cy="1464093"/>
            <a:chOff x="9649516" y="8486504"/>
            <a:chExt cx="6171429" cy="14640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49516" y="8486504"/>
              <a:ext cx="6171429" cy="1464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1"/>
            <a:ext cx="1683547" cy="6806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392611"/>
            <a:ext cx="3023786" cy="5492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38558" y="330768"/>
            <a:ext cx="6171429" cy="3444992"/>
            <a:chOff x="10038558" y="330768"/>
            <a:chExt cx="6171429" cy="34449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38558" y="330768"/>
              <a:ext cx="6171429" cy="34449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38558" y="4094693"/>
            <a:ext cx="6171429" cy="2568795"/>
            <a:chOff x="10038558" y="4094693"/>
            <a:chExt cx="6171429" cy="25687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38558" y="4094693"/>
              <a:ext cx="6171429" cy="25687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57685" y="6991246"/>
            <a:ext cx="6171429" cy="3514433"/>
            <a:chOff x="10057685" y="6991246"/>
            <a:chExt cx="6171429" cy="35144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57685" y="6991246"/>
              <a:ext cx="6171429" cy="3514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1"/>
            <a:ext cx="1683547" cy="6806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392611"/>
            <a:ext cx="2012129" cy="5492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97497" y="2856180"/>
            <a:ext cx="6171429" cy="1335065"/>
            <a:chOff x="9497497" y="2856180"/>
            <a:chExt cx="6171429" cy="13350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97497" y="2856180"/>
              <a:ext cx="6171429" cy="13350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97497" y="5980826"/>
            <a:ext cx="6171429" cy="2052125"/>
            <a:chOff x="9497497" y="5980826"/>
            <a:chExt cx="6171429" cy="20521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97497" y="5980826"/>
              <a:ext cx="6171429" cy="2052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564604" cy="690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125" y="5411734"/>
            <a:ext cx="3693015" cy="23607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59601" y="149685"/>
            <a:ext cx="6171429" cy="2629299"/>
            <a:chOff x="7259601" y="149685"/>
            <a:chExt cx="6171429" cy="26292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59601" y="149685"/>
              <a:ext cx="6171429" cy="26292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55357" y="149685"/>
            <a:ext cx="5567477" cy="2091936"/>
            <a:chOff x="13555357" y="149685"/>
            <a:chExt cx="5567477" cy="20919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55357" y="149685"/>
              <a:ext cx="5567477" cy="20919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67249" y="3197539"/>
            <a:ext cx="6171429" cy="3329725"/>
            <a:chOff x="10067249" y="3197539"/>
            <a:chExt cx="6171429" cy="33297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67249" y="3197539"/>
              <a:ext cx="6171429" cy="33297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57685" y="6753857"/>
            <a:ext cx="6171429" cy="3255479"/>
            <a:chOff x="10057685" y="6753857"/>
            <a:chExt cx="6171429" cy="32554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57685" y="6753857"/>
              <a:ext cx="6171429" cy="3255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564604" cy="690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125" y="5411734"/>
            <a:ext cx="4164024" cy="14941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42921" y="239091"/>
            <a:ext cx="6171429" cy="4024611"/>
            <a:chOff x="9942921" y="239091"/>
            <a:chExt cx="6171429" cy="40246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42921" y="239091"/>
              <a:ext cx="6171429" cy="40246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62049" y="4603423"/>
            <a:ext cx="6171429" cy="3015643"/>
            <a:chOff x="9962049" y="4603423"/>
            <a:chExt cx="6171429" cy="30156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62049" y="4603423"/>
              <a:ext cx="6171429" cy="30156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42921" y="7867701"/>
            <a:ext cx="6171429" cy="2418013"/>
            <a:chOff x="9942921" y="7867701"/>
            <a:chExt cx="6171429" cy="241801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42921" y="7867701"/>
              <a:ext cx="6171429" cy="2418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564604" cy="690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125" y="5411734"/>
            <a:ext cx="2097453" cy="5492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50090" y="373532"/>
            <a:ext cx="5306850" cy="3309699"/>
            <a:chOff x="7450090" y="373532"/>
            <a:chExt cx="5306850" cy="33096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50090" y="373532"/>
              <a:ext cx="5306850" cy="33096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50090" y="3791415"/>
            <a:ext cx="5306850" cy="2543416"/>
            <a:chOff x="7450090" y="3791415"/>
            <a:chExt cx="5306850" cy="25434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50090" y="3791415"/>
              <a:ext cx="5306850" cy="25434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32999" y="4802085"/>
            <a:ext cx="5192858" cy="2537863"/>
            <a:chOff x="12932999" y="4802085"/>
            <a:chExt cx="5192858" cy="253786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32999" y="4802085"/>
              <a:ext cx="5192858" cy="25378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42563" y="7559912"/>
            <a:ext cx="5145814" cy="2371323"/>
            <a:chOff x="12942563" y="7559912"/>
            <a:chExt cx="5145814" cy="23713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42563" y="7559912"/>
              <a:ext cx="5145814" cy="2371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1898689" cy="6806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125" y="5411734"/>
            <a:ext cx="5009358" cy="32405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08256" y="158322"/>
            <a:ext cx="6171429" cy="5627169"/>
            <a:chOff x="7508256" y="158322"/>
            <a:chExt cx="6171429" cy="56271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08256" y="158322"/>
              <a:ext cx="6171429" cy="56271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10524" y="6325114"/>
            <a:ext cx="6448321" cy="3230458"/>
            <a:chOff x="11310524" y="6325114"/>
            <a:chExt cx="6448321" cy="32304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10524" y="6325114"/>
              <a:ext cx="6448321" cy="3230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022604" cy="690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125" y="5411734"/>
            <a:ext cx="4045824" cy="3680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70648" y="222288"/>
            <a:ext cx="4862765" cy="4773890"/>
            <a:chOff x="7270648" y="222288"/>
            <a:chExt cx="4862765" cy="47738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70648" y="222288"/>
              <a:ext cx="4862765" cy="47738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07457" y="217567"/>
            <a:ext cx="5578257" cy="4778610"/>
            <a:chOff x="12707457" y="217567"/>
            <a:chExt cx="5578257" cy="47786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07457" y="217567"/>
              <a:ext cx="5578257" cy="47786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73860" y="7005843"/>
            <a:ext cx="4107961" cy="2746003"/>
            <a:chOff x="11273860" y="7005843"/>
            <a:chExt cx="4107961" cy="274600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3860" y="7005843"/>
              <a:ext cx="4107961" cy="27460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19403" y="5792176"/>
            <a:ext cx="3038417" cy="3959670"/>
            <a:chOff x="7819403" y="5792176"/>
            <a:chExt cx="3038417" cy="39596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9403" y="5792176"/>
              <a:ext cx="3038417" cy="3959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279" y="2106492"/>
            <a:ext cx="15386092" cy="6609870"/>
            <a:chOff x="1603279" y="2106492"/>
            <a:chExt cx="15386092" cy="6609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279" y="2106492"/>
              <a:ext cx="15386092" cy="66098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1942" y="3978675"/>
            <a:ext cx="1175708" cy="10811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7202" y="3182955"/>
            <a:ext cx="1300972" cy="10943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8391" y="3373058"/>
            <a:ext cx="1887892" cy="5715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17803" y="3302228"/>
            <a:ext cx="1651742" cy="11654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0616" y="4393628"/>
            <a:ext cx="1440422" cy="6179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8561" y="3978675"/>
            <a:ext cx="1591870" cy="736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27637" y="3182951"/>
            <a:ext cx="1141914" cy="1094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35001" y="3373067"/>
            <a:ext cx="2231740" cy="5715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51942" y="6667958"/>
            <a:ext cx="1591870" cy="7368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4584" y="5873061"/>
            <a:ext cx="1378114" cy="10943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38382" y="6045144"/>
            <a:ext cx="1563054" cy="4939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48561" y="6711484"/>
            <a:ext cx="1357717" cy="3830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2856" y="5839750"/>
            <a:ext cx="1395257" cy="10943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35001" y="6045144"/>
            <a:ext cx="1839616" cy="4939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668703"/>
            <a:ext cx="18285714" cy="1617012"/>
            <a:chOff x="0" y="8668703"/>
            <a:chExt cx="18285714" cy="16170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8668703"/>
              <a:ext cx="18285714" cy="1617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6353" y="1618052"/>
            <a:ext cx="495696" cy="250305"/>
            <a:chOff x="16006353" y="1618052"/>
            <a:chExt cx="495696" cy="2503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06353" y="1618052"/>
              <a:ext cx="495696" cy="250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022604" cy="690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125" y="5411734"/>
            <a:ext cx="5460348" cy="3680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87070" y="613996"/>
            <a:ext cx="4576998" cy="4006380"/>
            <a:chOff x="7987070" y="613996"/>
            <a:chExt cx="4576998" cy="400638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87070" y="613996"/>
              <a:ext cx="4576998" cy="40063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72091" y="613996"/>
            <a:ext cx="4487016" cy="4056862"/>
            <a:chOff x="13172091" y="613996"/>
            <a:chExt cx="4487016" cy="40568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72091" y="613996"/>
              <a:ext cx="4487016" cy="40568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87070" y="4900385"/>
            <a:ext cx="4728378" cy="5220396"/>
            <a:chOff x="7987070" y="4900385"/>
            <a:chExt cx="4728378" cy="52203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87070" y="4900385"/>
              <a:ext cx="4728378" cy="5220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022604" cy="690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125" y="5411734"/>
            <a:ext cx="4249348" cy="23042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36947" y="195850"/>
            <a:ext cx="4386568" cy="4166467"/>
            <a:chOff x="7536947" y="195850"/>
            <a:chExt cx="4386568" cy="41664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6947" y="195850"/>
              <a:ext cx="4386568" cy="41664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27555" y="1841798"/>
            <a:ext cx="5561583" cy="5576283"/>
            <a:chOff x="12327555" y="1841798"/>
            <a:chExt cx="5561583" cy="55762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7555" y="1841798"/>
              <a:ext cx="5561583" cy="55762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03339" y="5457448"/>
            <a:ext cx="4711165" cy="4185864"/>
            <a:chOff x="7403339" y="5457448"/>
            <a:chExt cx="4711165" cy="41858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03339" y="5457448"/>
              <a:ext cx="4711165" cy="4185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022604" cy="690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458394"/>
            <a:ext cx="3603358" cy="14267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13482" y="206440"/>
            <a:ext cx="5735118" cy="6171429"/>
            <a:chOff x="7513482" y="206440"/>
            <a:chExt cx="5735118" cy="6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3482" y="206440"/>
              <a:ext cx="5735118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11667" y="1276603"/>
            <a:ext cx="3227712" cy="6171429"/>
            <a:chOff x="14111667" y="1276603"/>
            <a:chExt cx="3227712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11667" y="1276603"/>
              <a:ext cx="3227712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16940" y="7572359"/>
            <a:ext cx="5622438" cy="2548719"/>
            <a:chOff x="11716940" y="7572359"/>
            <a:chExt cx="5622438" cy="25487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16940" y="7572359"/>
              <a:ext cx="5622438" cy="2548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022604" cy="690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458392"/>
            <a:ext cx="2872177" cy="23042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08678" y="206440"/>
            <a:ext cx="2997306" cy="4031117"/>
            <a:chOff x="7908678" y="206440"/>
            <a:chExt cx="2997306" cy="40311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8678" y="206440"/>
              <a:ext cx="2997306" cy="40311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64316" y="206440"/>
            <a:ext cx="4443577" cy="4036384"/>
            <a:chOff x="11664316" y="206440"/>
            <a:chExt cx="4443577" cy="40363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64316" y="206440"/>
              <a:ext cx="4443577" cy="40363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08678" y="4362317"/>
            <a:ext cx="4319894" cy="5829448"/>
            <a:chOff x="7908678" y="4362317"/>
            <a:chExt cx="4319894" cy="58294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08678" y="4362317"/>
              <a:ext cx="4319894" cy="58294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32999" y="4362317"/>
            <a:ext cx="4675335" cy="5829448"/>
            <a:chOff x="12932999" y="4362317"/>
            <a:chExt cx="4675335" cy="582944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32999" y="4362317"/>
              <a:ext cx="4675335" cy="5829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015927" cy="7638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458392"/>
            <a:ext cx="3853948" cy="6105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47400" y="321204"/>
            <a:ext cx="6161865" cy="1357708"/>
            <a:chOff x="7947400" y="321204"/>
            <a:chExt cx="6161865" cy="13577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47400" y="321204"/>
              <a:ext cx="6161865" cy="13577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30006" y="1843656"/>
            <a:ext cx="6171429" cy="2518661"/>
            <a:chOff x="11430006" y="1843656"/>
            <a:chExt cx="6171429" cy="25186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0006" y="1843656"/>
              <a:ext cx="6171429" cy="25186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47400" y="4562994"/>
            <a:ext cx="6171429" cy="2765754"/>
            <a:chOff x="7947400" y="4562994"/>
            <a:chExt cx="6171429" cy="27657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7400" y="4562994"/>
              <a:ext cx="6171429" cy="27657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30006" y="7467483"/>
            <a:ext cx="6171429" cy="2473736"/>
            <a:chOff x="11430006" y="7467483"/>
            <a:chExt cx="6171429" cy="24737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30006" y="7467483"/>
              <a:ext cx="6171429" cy="2473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092699" cy="7187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458392"/>
            <a:ext cx="4358948" cy="9880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82128" y="875568"/>
            <a:ext cx="6171429" cy="3505721"/>
            <a:chOff x="8282128" y="875568"/>
            <a:chExt cx="6171429" cy="35057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82128" y="875568"/>
              <a:ext cx="6171429" cy="35057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67842" y="4900541"/>
            <a:ext cx="6171429" cy="4116038"/>
            <a:chOff x="11367842" y="4900541"/>
            <a:chExt cx="6171429" cy="41160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67842" y="4900541"/>
              <a:ext cx="6171429" cy="4116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092699" cy="7187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458392"/>
            <a:ext cx="3398824" cy="5492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64081" y="875568"/>
            <a:ext cx="6171429" cy="3670196"/>
            <a:chOff x="7364081" y="875568"/>
            <a:chExt cx="6171429" cy="36701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4081" y="875568"/>
              <a:ext cx="6171429" cy="36701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45910" y="1491483"/>
            <a:ext cx="6171429" cy="3054281"/>
            <a:chOff x="13745910" y="1491483"/>
            <a:chExt cx="6171429" cy="30542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45910" y="1491483"/>
              <a:ext cx="6171429" cy="30542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64081" y="5628432"/>
            <a:ext cx="6171429" cy="3532723"/>
            <a:chOff x="7364081" y="5628432"/>
            <a:chExt cx="6171429" cy="353272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64081" y="5628432"/>
              <a:ext cx="6171429" cy="35327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45910" y="6371771"/>
            <a:ext cx="4539804" cy="2751855"/>
            <a:chOff x="13745910" y="6371771"/>
            <a:chExt cx="4539804" cy="27518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45910" y="6371771"/>
              <a:ext cx="4539804" cy="2751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092699" cy="7187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458392"/>
            <a:ext cx="5436967" cy="18654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97021" y="693054"/>
            <a:ext cx="6171429" cy="2244156"/>
            <a:chOff x="9697021" y="693054"/>
            <a:chExt cx="6171429" cy="22441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97021" y="693054"/>
              <a:ext cx="6171429" cy="22441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73581" y="3364681"/>
            <a:ext cx="4759593" cy="3041876"/>
            <a:chOff x="13173581" y="3364681"/>
            <a:chExt cx="4759593" cy="30418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73581" y="3364681"/>
              <a:ext cx="4759593" cy="30418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71909" y="3239810"/>
            <a:ext cx="5410826" cy="3166748"/>
            <a:chOff x="7371909" y="3239810"/>
            <a:chExt cx="5410826" cy="31667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71909" y="3239810"/>
              <a:ext cx="5410826" cy="31667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71909" y="7251628"/>
            <a:ext cx="5558335" cy="1167465"/>
            <a:chOff x="7371909" y="7251628"/>
            <a:chExt cx="5558335" cy="116746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71909" y="7251628"/>
              <a:ext cx="5558335" cy="11674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88345" y="7347264"/>
            <a:ext cx="4759593" cy="2481425"/>
            <a:chOff x="13288345" y="7347264"/>
            <a:chExt cx="4759593" cy="24814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88345" y="7347264"/>
              <a:ext cx="4759593" cy="2481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092699" cy="7187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442734"/>
            <a:ext cx="5156634" cy="14580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1167561"/>
            <a:ext cx="6171429" cy="4617816"/>
            <a:chOff x="9142857" y="1167561"/>
            <a:chExt cx="6171429" cy="46178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1167561"/>
              <a:ext cx="6171429" cy="46178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6530885"/>
            <a:ext cx="6171429" cy="2677311"/>
            <a:chOff x="9142857" y="6530885"/>
            <a:chExt cx="6171429" cy="26773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6530885"/>
              <a:ext cx="6171429" cy="2677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135" y="4037554"/>
            <a:ext cx="2032032" cy="690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9563" y="5458392"/>
            <a:ext cx="2938462" cy="5492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60" y="759380"/>
            <a:ext cx="3288283" cy="2340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0500" y="330768"/>
            <a:ext cx="23687" cy="724572"/>
            <a:chOff x="4930500" y="330768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30500" y="330768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8421" y="908222"/>
            <a:ext cx="201957" cy="201957"/>
            <a:chOff x="4828421" y="908222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421" y="90822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8884" y="1825389"/>
            <a:ext cx="9524" cy="2071105"/>
            <a:chOff x="4528884" y="1825389"/>
            <a:chExt cx="9524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28884" y="1825389"/>
              <a:ext cx="9524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0219" y="-1492302"/>
            <a:ext cx="23687" cy="3669827"/>
            <a:chOff x="3100219" y="-1492302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00219" y="-1492302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122" y="306373"/>
            <a:ext cx="67159" cy="67159"/>
            <a:chOff x="1237122" y="306373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122" y="306373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9441" y="330768"/>
            <a:ext cx="23687" cy="2534936"/>
            <a:chOff x="1259441" y="330768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259441" y="330768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755" y="2578866"/>
            <a:ext cx="23378" cy="578007"/>
            <a:chOff x="1536755" y="2578866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36755" y="2578866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69198" y="2721602"/>
            <a:ext cx="495696" cy="250305"/>
            <a:chOff x="5569198" y="272160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9198" y="2721602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0926" y="2971907"/>
            <a:ext cx="10188124" cy="5253252"/>
            <a:chOff x="7650926" y="2971907"/>
            <a:chExt cx="10188124" cy="52532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50926" y="2971907"/>
              <a:ext cx="10188124" cy="5253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7298" y="1635860"/>
            <a:ext cx="1754781" cy="607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5523" y="2592885"/>
            <a:ext cx="930384" cy="5142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17966" y="2204275"/>
            <a:ext cx="84997" cy="84997"/>
            <a:chOff x="2017966" y="2204275"/>
            <a:chExt cx="84997" cy="849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017966" y="2204275"/>
              <a:ext cx="84997" cy="84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6843" y="-4732412"/>
            <a:ext cx="20501" cy="13953259"/>
            <a:chOff x="9026843" y="-4732412"/>
            <a:chExt cx="20501" cy="139532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026843" y="-4732412"/>
              <a:ext cx="20501" cy="139532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3541" y="2101984"/>
            <a:ext cx="312377" cy="270532"/>
            <a:chOff x="8143541" y="2101984"/>
            <a:chExt cx="312377" cy="2705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143541" y="2101984"/>
              <a:ext cx="312377" cy="270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0038" y="2120393"/>
            <a:ext cx="495696" cy="250305"/>
            <a:chOff x="10520038" y="2120393"/>
            <a:chExt cx="495696" cy="2503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0038" y="2120393"/>
              <a:ext cx="495696" cy="2503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8937" y="447494"/>
            <a:ext cx="4653472" cy="1474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8945" y="226002"/>
            <a:ext cx="3842184" cy="2039899"/>
            <a:chOff x="12818945" y="226002"/>
            <a:chExt cx="3842184" cy="20398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18945" y="226002"/>
              <a:ext cx="3842184" cy="20398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2801" y="3319915"/>
            <a:ext cx="5642520" cy="14477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5523" y="5731466"/>
            <a:ext cx="920861" cy="5142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26843" y="-1593827"/>
            <a:ext cx="20501" cy="13953259"/>
            <a:chOff x="9026843" y="-1593827"/>
            <a:chExt cx="20501" cy="139532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026843" y="-1593827"/>
              <a:ext cx="20501" cy="139532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83677" y="6506313"/>
            <a:ext cx="5827063" cy="14477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85701"/>
            <a:ext cx="18457143" cy="1323823"/>
            <a:chOff x="0" y="7085701"/>
            <a:chExt cx="18457143" cy="1323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85701"/>
              <a:ext cx="18457143" cy="1323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78675" y="6066129"/>
            <a:ext cx="354493" cy="307006"/>
            <a:chOff x="10778675" y="6066129"/>
            <a:chExt cx="354493" cy="307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778675" y="6066129"/>
              <a:ext cx="354493" cy="3070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4582" y="3670637"/>
            <a:ext cx="3567304" cy="25426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93200" y="3752359"/>
            <a:ext cx="25810" cy="1819318"/>
            <a:chOff x="11093200" y="3752359"/>
            <a:chExt cx="25810" cy="18193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1093200" y="3752359"/>
              <a:ext cx="25810" cy="181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6635" y="1796235"/>
            <a:ext cx="19262" cy="3909894"/>
            <a:chOff x="9146635" y="1796235"/>
            <a:chExt cx="19262" cy="39098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9146635" y="1796235"/>
              <a:ext cx="19262" cy="39098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66704" y="3717056"/>
            <a:ext cx="76213" cy="76213"/>
            <a:chOff x="7166704" y="3717056"/>
            <a:chExt cx="76213" cy="762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704" y="3717056"/>
              <a:ext cx="76213" cy="76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1573" y="3733931"/>
            <a:ext cx="16531" cy="2500626"/>
            <a:chOff x="7191573" y="3733931"/>
            <a:chExt cx="16531" cy="25006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7191573" y="3733931"/>
              <a:ext cx="16531" cy="2500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32950" y="4393180"/>
            <a:ext cx="17127" cy="3671060"/>
            <a:chOff x="9032950" y="4393180"/>
            <a:chExt cx="17127" cy="36710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032950" y="4393180"/>
              <a:ext cx="17127" cy="367106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09372" y="7530952"/>
            <a:ext cx="3808294" cy="4618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48354" y="8369859"/>
            <a:ext cx="589006" cy="63602"/>
            <a:chOff x="8848354" y="8369859"/>
            <a:chExt cx="589006" cy="636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8354" y="8369859"/>
              <a:ext cx="589006" cy="636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99622" y="1868064"/>
            <a:ext cx="12173593" cy="5229779"/>
            <a:chOff x="3099622" y="1868064"/>
            <a:chExt cx="12173593" cy="52297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9622" y="1868064"/>
              <a:ext cx="12173593" cy="52297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8286" y="290232"/>
            <a:ext cx="495696" cy="250305"/>
            <a:chOff x="358286" y="290232"/>
            <a:chExt cx="495696" cy="2503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8286" y="290232"/>
              <a:ext cx="495696" cy="250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7298" y="1631078"/>
            <a:ext cx="1750771" cy="67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8025" y="2937009"/>
            <a:ext cx="1996118" cy="5610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17966" y="2204275"/>
            <a:ext cx="84997" cy="84997"/>
            <a:chOff x="2017966" y="2204275"/>
            <a:chExt cx="84997" cy="849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017966" y="2204275"/>
              <a:ext cx="84997" cy="84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6843" y="-4732412"/>
            <a:ext cx="20501" cy="13953259"/>
            <a:chOff x="9026843" y="-4732412"/>
            <a:chExt cx="20501" cy="139532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026843" y="-4732412"/>
              <a:ext cx="20501" cy="139532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3541" y="2101984"/>
            <a:ext cx="312377" cy="270532"/>
            <a:chOff x="8143541" y="2101984"/>
            <a:chExt cx="312377" cy="2705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143541" y="2101984"/>
              <a:ext cx="312377" cy="270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0038" y="2120393"/>
            <a:ext cx="495696" cy="250305"/>
            <a:chOff x="10520038" y="2120393"/>
            <a:chExt cx="495696" cy="2503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0038" y="2120393"/>
              <a:ext cx="495696" cy="2503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8937" y="447494"/>
            <a:ext cx="4653472" cy="1474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8945" y="226002"/>
            <a:ext cx="3842184" cy="2039899"/>
            <a:chOff x="12818945" y="226002"/>
            <a:chExt cx="3842184" cy="20398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18945" y="226002"/>
              <a:ext cx="3842184" cy="20398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6179" y="4276324"/>
            <a:ext cx="10868606" cy="24328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7298" y="1635860"/>
            <a:ext cx="1750771" cy="6814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5523" y="2592885"/>
            <a:ext cx="678642" cy="5047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17966" y="2204275"/>
            <a:ext cx="84997" cy="84997"/>
            <a:chOff x="2017966" y="2204275"/>
            <a:chExt cx="84997" cy="849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017966" y="2204275"/>
              <a:ext cx="84997" cy="84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6843" y="-4732412"/>
            <a:ext cx="20501" cy="13953259"/>
            <a:chOff x="9026843" y="-4732412"/>
            <a:chExt cx="20501" cy="139532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026843" y="-4732412"/>
              <a:ext cx="20501" cy="139532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3541" y="2101984"/>
            <a:ext cx="312377" cy="270532"/>
            <a:chOff x="8143541" y="2101984"/>
            <a:chExt cx="312377" cy="2705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143541" y="2101984"/>
              <a:ext cx="312377" cy="270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0038" y="2120393"/>
            <a:ext cx="495696" cy="250305"/>
            <a:chOff x="10520038" y="2120393"/>
            <a:chExt cx="495696" cy="2503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0038" y="2120393"/>
              <a:ext cx="495696" cy="2503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8937" y="447494"/>
            <a:ext cx="4653472" cy="1474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8945" y="226002"/>
            <a:ext cx="3842184" cy="2039899"/>
            <a:chOff x="12818945" y="226002"/>
            <a:chExt cx="3842184" cy="20398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18945" y="226002"/>
              <a:ext cx="3842184" cy="20398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41391" y="3123906"/>
            <a:ext cx="6907530" cy="51043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7298" y="1631078"/>
            <a:ext cx="2421181" cy="611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17966" y="2204275"/>
            <a:ext cx="84997" cy="84997"/>
            <a:chOff x="2017966" y="2204275"/>
            <a:chExt cx="84997" cy="849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017966" y="2204275"/>
              <a:ext cx="84997" cy="84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6843" y="-4732412"/>
            <a:ext cx="20501" cy="13953259"/>
            <a:chOff x="9026843" y="-4732412"/>
            <a:chExt cx="20501" cy="139532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026843" y="-4732412"/>
              <a:ext cx="20501" cy="139532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3541" y="2101984"/>
            <a:ext cx="312377" cy="270532"/>
            <a:chOff x="8143541" y="2101984"/>
            <a:chExt cx="312377" cy="2705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143541" y="2101984"/>
              <a:ext cx="312377" cy="270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0038" y="2120393"/>
            <a:ext cx="495696" cy="250305"/>
            <a:chOff x="10520038" y="2120393"/>
            <a:chExt cx="495696" cy="250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0038" y="2120393"/>
              <a:ext cx="495696" cy="2503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8937" y="466622"/>
            <a:ext cx="5473748" cy="14551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8945" y="226002"/>
            <a:ext cx="3842184" cy="2039899"/>
            <a:chOff x="12818945" y="226002"/>
            <a:chExt cx="3842184" cy="20398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8945" y="226002"/>
              <a:ext cx="3842184" cy="203989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28059" y="2818706"/>
            <a:ext cx="2338547" cy="65762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7298" y="1631078"/>
            <a:ext cx="2436219" cy="67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17966" y="2204275"/>
            <a:ext cx="84997" cy="84997"/>
            <a:chOff x="2017966" y="2204275"/>
            <a:chExt cx="84997" cy="849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017966" y="2204275"/>
              <a:ext cx="84997" cy="84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6843" y="-4732412"/>
            <a:ext cx="20501" cy="13953259"/>
            <a:chOff x="9026843" y="-4732412"/>
            <a:chExt cx="20501" cy="139532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026843" y="-4732412"/>
              <a:ext cx="20501" cy="139532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3541" y="2101984"/>
            <a:ext cx="312377" cy="270532"/>
            <a:chOff x="8143541" y="2101984"/>
            <a:chExt cx="312377" cy="2705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143541" y="2101984"/>
              <a:ext cx="312377" cy="270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0038" y="2120393"/>
            <a:ext cx="495696" cy="250305"/>
            <a:chOff x="10520038" y="2120393"/>
            <a:chExt cx="495696" cy="250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0038" y="2120393"/>
              <a:ext cx="495696" cy="2503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8937" y="466622"/>
            <a:ext cx="5473748" cy="14551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8945" y="226002"/>
            <a:ext cx="3842184" cy="2039899"/>
            <a:chOff x="12818945" y="226002"/>
            <a:chExt cx="3842184" cy="20398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8945" y="226002"/>
              <a:ext cx="3842184" cy="203989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95620" y="2500401"/>
            <a:ext cx="14669700" cy="71903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7298" y="1631078"/>
            <a:ext cx="2055295" cy="611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17966" y="2204275"/>
            <a:ext cx="84997" cy="84997"/>
            <a:chOff x="2017966" y="2204275"/>
            <a:chExt cx="84997" cy="849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017966" y="2204275"/>
              <a:ext cx="84997" cy="84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6843" y="-4732412"/>
            <a:ext cx="20501" cy="13953259"/>
            <a:chOff x="9026843" y="-4732412"/>
            <a:chExt cx="20501" cy="139532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026843" y="-4732412"/>
              <a:ext cx="20501" cy="139532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3541" y="2101984"/>
            <a:ext cx="312377" cy="270532"/>
            <a:chOff x="8143541" y="2101984"/>
            <a:chExt cx="312377" cy="2705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143541" y="2101984"/>
              <a:ext cx="312377" cy="270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0038" y="2120393"/>
            <a:ext cx="495696" cy="250305"/>
            <a:chOff x="10520038" y="2120393"/>
            <a:chExt cx="495696" cy="250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0038" y="2120393"/>
              <a:ext cx="495696" cy="2503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8937" y="466622"/>
            <a:ext cx="4040253" cy="13694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8945" y="226002"/>
            <a:ext cx="3842184" cy="2039899"/>
            <a:chOff x="12818945" y="226002"/>
            <a:chExt cx="3842184" cy="20398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8945" y="226002"/>
              <a:ext cx="3842184" cy="203989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9487" y="2724934"/>
            <a:ext cx="14759214" cy="54402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7298" y="1635860"/>
            <a:ext cx="2520647" cy="6814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17966" y="2204275"/>
            <a:ext cx="84997" cy="84997"/>
            <a:chOff x="2017966" y="2204275"/>
            <a:chExt cx="84997" cy="849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017966" y="2204275"/>
              <a:ext cx="84997" cy="84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6843" y="-4732412"/>
            <a:ext cx="20501" cy="13953259"/>
            <a:chOff x="9026843" y="-4732412"/>
            <a:chExt cx="20501" cy="139532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026843" y="-4732412"/>
              <a:ext cx="20501" cy="139532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3541" y="2101984"/>
            <a:ext cx="312377" cy="270532"/>
            <a:chOff x="8143541" y="2101984"/>
            <a:chExt cx="312377" cy="2705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143541" y="2101984"/>
              <a:ext cx="312377" cy="270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0038" y="2120393"/>
            <a:ext cx="495696" cy="250305"/>
            <a:chOff x="10520038" y="2120393"/>
            <a:chExt cx="495696" cy="250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0038" y="2120393"/>
              <a:ext cx="495696" cy="2503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8937" y="466622"/>
            <a:ext cx="4040253" cy="13694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8945" y="226002"/>
            <a:ext cx="3842184" cy="2039899"/>
            <a:chOff x="12818945" y="226002"/>
            <a:chExt cx="3842184" cy="20398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8945" y="226002"/>
              <a:ext cx="3842184" cy="203989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9487" y="2724934"/>
            <a:ext cx="10930462" cy="32405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2022-05-26T16:59:44Z</dcterms:created>
  <dcterms:modified xsi:type="dcterms:W3CDTF">2022-05-26T17:43:55Z</dcterms:modified>
</cp:coreProperties>
</file>